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3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3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1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0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5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3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0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3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1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4FCA-8FC0-4ACE-9309-65F04F7C9BA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E508F-4A85-4A6F-B56A-07D7B39C8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5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46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</dc:title>
  <dc:creator>Essam Moustafa</dc:creator>
  <cp:lastModifiedBy>Essam Moustafa</cp:lastModifiedBy>
  <cp:revision>1</cp:revision>
  <dcterms:created xsi:type="dcterms:W3CDTF">2019-09-23T13:08:16Z</dcterms:created>
  <dcterms:modified xsi:type="dcterms:W3CDTF">2019-09-23T13:08:19Z</dcterms:modified>
</cp:coreProperties>
</file>